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8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6858000" cy="9144000"/>
  <p:embeddedFontLst>
    <p:embeddedFont>
      <p:font typeface="나눔바른펜" panose="020B0503000000000000" pitchFamily="50" charset="-127"/>
      <p:regular r:id="rId15"/>
      <p:bold r:id="rId16"/>
    </p:embeddedFont>
    <p:embeddedFont>
      <p:font typeface="맑은 고딕" panose="020B0503020000020004" pitchFamily="50" charset="-127"/>
      <p:regular r:id="rId17"/>
      <p:bold r:id="rId18"/>
    </p:embeddedFont>
    <p:embeddedFont>
      <p:font typeface="Gen Jyuu Gothic Medium" panose="020B0402020203020207" pitchFamily="34" charset="-128"/>
      <p:regular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9F9FF"/>
    <a:srgbClr val="FFD9F6"/>
    <a:srgbClr val="000000"/>
    <a:srgbClr val="8BF1FF"/>
    <a:srgbClr val="B9F7FF"/>
    <a:srgbClr val="5D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383B95-AB04-441D-AC15-E0F10F9D9E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B43C9B-860D-4007-B411-D298C1A59E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98B7EC-A2E7-42C2-B537-C6DF4388B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B9C0C-D794-474A-8FD8-5DC5121A5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CFC4C6-7B10-4C3E-9358-3021E64C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125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C34214-451A-456C-B2B6-8DCB1397A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3729B9-1F72-4373-9A97-CC2945B0C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7BB1E3-D314-4069-A05C-74EC5BA24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F7652E-6513-4B86-A078-8A0AB2498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B5F6FE-033D-4F5E-A514-8637A5AF3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61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6FAAF1-6FA7-4E0F-8F71-EDE7A60E61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BA2450-451F-48E4-A869-250151602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107E84-E425-43A3-A349-32AD70BF6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A41B34-81C9-4C33-B99B-23A77449F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011484-D2A0-43EC-A0B1-9FB557C92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258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9AE54-D7FA-435C-A70A-5D0BC71B7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4DAB10-4468-4D73-86DF-74BB37822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889195-58D5-47EC-931C-25A7F9B3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68FA63-70BF-4257-BEB8-77E312F72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98D2FD-AF87-42B2-B5E1-6BC174EE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086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635F5-EE94-4839-BC85-E773AB3BD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AE39D3-DE91-4936-AADE-44568B405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7E4C3F-BDF3-4510-B7B2-28223DDA8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58A1A4-59E4-42B9-8046-CE63FE029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ACB55F-698C-4127-86C4-93422A0B5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173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1A883C-0DDF-488D-9AD2-81DDFFA55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257588-D292-4E48-A31F-2C42F9A71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D26621-4C35-4A9B-90D5-A24407F73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148852-0603-438B-AFE5-4A839FBE3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71B3AE-48B3-4B49-8B05-B9CB5AE63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8F6F0E-367E-4506-9A7D-E7521A274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592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F0EFB-AD2E-4BD3-8868-16B98FC66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B738E7-2D73-4CEA-B925-080F96FE6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D20B54-207A-4D55-B771-1204C7C96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C7AD68-627F-42D6-9333-2EBFF82402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1FF3830-7C46-4355-AB5C-DD0B7BA4A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61F0B4-2D9B-4335-82B9-1E1DE09D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D02F3E-CC2E-4549-A164-6C1419100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D45C79-8F66-4D2A-B16A-0DD411D5D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620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0B887D-E7E9-46E1-89D1-79E50EBF9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2AA636-37B2-467F-ADB5-6D0465212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D0BAE6-2BEF-4231-9E77-4E4D9C251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18E5B5-FBC9-4B10-AF6A-A187BA26F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525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4A3510-5F9A-41DB-A45A-E230C7C9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570CF0A-B021-47AD-A017-4719CDCC2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3B6B7F-8D4F-4128-9988-E34E0223C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915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B7837-D0A6-44AC-AB28-8EEA9299E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08184A-E227-44BE-BB76-6043AFEA9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EBFAFA-88B4-4D73-BB79-5725F9283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A22E4F-76E1-4182-97A9-FC8695C15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734FA7-7D28-491A-85A8-CBC996D9E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77EB19-2F8D-4A93-928E-6B3BBE35C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951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BE8C9-E729-457D-8C0A-EEB716819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D31768-37DD-4E95-8564-806FEF8B4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6A0237-86AA-48F2-8802-B41B03F8A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4C20ED-ECFC-40FF-98E2-F30AE686A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760685-F754-476F-8A54-7E08A012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277121-8328-4C00-80E2-DB300590F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100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D6BEFA-AAFC-405A-B053-84CD49C7A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DA4A28-8BD9-4FBD-9AFB-F9047DF7F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4B0EE-8B3F-4D63-B17D-7702752C6F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87107-FB6D-48A1-9B11-8170F09264DE}" type="datetimeFigureOut">
              <a:rPr lang="ko-KR" altLang="en-US" smtClean="0"/>
              <a:t>2017-09-06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3681E1-EE45-4C86-BD24-41AA4A05D0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694C9E-FCE8-462D-A979-D109C25A0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797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lukawitch.github.io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B29FF42-CE78-4677-902C-38BA678AA54E}"/>
              </a:ext>
            </a:extLst>
          </p:cNvPr>
          <p:cNvSpPr txBox="1"/>
          <p:nvPr/>
        </p:nvSpPr>
        <p:spPr>
          <a:xfrm>
            <a:off x="5457826" y="2752992"/>
            <a:ext cx="55911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E82F842-1CF7-4D5D-892C-3BE38D971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106" y="-1247776"/>
            <a:ext cx="12270106" cy="818007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7434D3-62C9-45F6-A99E-59D2747AC085}"/>
              </a:ext>
            </a:extLst>
          </p:cNvPr>
          <p:cNvSpPr/>
          <p:nvPr/>
        </p:nvSpPr>
        <p:spPr>
          <a:xfrm>
            <a:off x="-78106" y="-1247776"/>
            <a:ext cx="12268200" cy="8181976"/>
          </a:xfrm>
          <a:prstGeom prst="rect">
            <a:avLst/>
          </a:prstGeom>
          <a:solidFill>
            <a:srgbClr val="000000">
              <a:alpha val="2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5E3B15-B222-4234-B086-BF7AB265C276}"/>
              </a:ext>
            </a:extLst>
          </p:cNvPr>
          <p:cNvSpPr txBox="1"/>
          <p:nvPr/>
        </p:nvSpPr>
        <p:spPr>
          <a:xfrm>
            <a:off x="4631053" y="2410092"/>
            <a:ext cx="54197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600" dirty="0">
                <a:solidFill>
                  <a:schemeClr val="bg1"/>
                </a:solidFill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66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E0236ED-B83D-4EB9-8A0F-9745DC90E7AD}"/>
              </a:ext>
            </a:extLst>
          </p:cNvPr>
          <p:cNvCxnSpPr/>
          <p:nvPr/>
        </p:nvCxnSpPr>
        <p:spPr>
          <a:xfrm>
            <a:off x="2733675" y="3598098"/>
            <a:ext cx="73171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F0BD8F7-5590-4244-B275-BF833D5295E1}"/>
              </a:ext>
            </a:extLst>
          </p:cNvPr>
          <p:cNvSpPr txBox="1"/>
          <p:nvPr/>
        </p:nvSpPr>
        <p:spPr>
          <a:xfrm>
            <a:off x="4935853" y="3898180"/>
            <a:ext cx="411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동아리 스터디 자료</a:t>
            </a:r>
          </a:p>
        </p:txBody>
      </p:sp>
    </p:spTree>
    <p:extLst>
      <p:ext uri="{BB962C8B-B14F-4D97-AF65-F5344CB8AC3E}">
        <p14:creationId xmlns:p14="http://schemas.microsoft.com/office/powerpoint/2010/main" val="1623443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동사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371046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바꾸고 동사를 붙이면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61087" y="3063269"/>
            <a:ext cx="5278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早く回る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빠르게 돌다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激しく走る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격렬하게 달리다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厳しく教える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엄하게 가르치다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10583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가정형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586489"/>
            <a:ext cx="3333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ければ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61087" y="3063269"/>
            <a:ext cx="5278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大きければ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크다면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親しければ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친하면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短ければ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짧다면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73140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조건형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343026" y="3586489"/>
            <a:ext cx="410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かったら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61087" y="3063269"/>
            <a:ext cx="5278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安かったら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싸다면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正しかったら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옳다면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眠かったら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엄하게 가르치다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706175-744E-4D97-BBBA-8BA19DBF0AF5}"/>
              </a:ext>
            </a:extLst>
          </p:cNvPr>
          <p:cNvSpPr txBox="1"/>
          <p:nvPr/>
        </p:nvSpPr>
        <p:spPr>
          <a:xfrm>
            <a:off x="5911850" y="1555234"/>
            <a:ext cx="535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가정형과 의미는 같으나 말하는 사람의 주관이 강할 때 사용한다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14324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すぎる</a:t>
            </a:r>
            <a:endParaRPr lang="ko-KR" altLang="en-US" sz="3200" dirty="0">
              <a:latin typeface="Gen Jyuu Gothic Medium" panose="020B0402020203020207" pitchFamily="34" charset="-128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343026" y="3586489"/>
            <a:ext cx="410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かったら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61087" y="3063269"/>
            <a:ext cx="5278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安かったら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싸다면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正しかったら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옳다면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眠かったら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엄하게 가르치다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706175-744E-4D97-BBBA-8BA19DBF0AF5}"/>
              </a:ext>
            </a:extLst>
          </p:cNvPr>
          <p:cNvSpPr txBox="1"/>
          <p:nvPr/>
        </p:nvSpPr>
        <p:spPr>
          <a:xfrm>
            <a:off x="5911850" y="1555234"/>
            <a:ext cx="535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가정형과 의미는 같으나 말하는 사람의 주관이 강할 때 사용한다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17507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PPT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사용시 주의사항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162550" y="1282931"/>
            <a:ext cx="68580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1.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일단 현재 인터넷에 나와있는 문법들을 다 넣어 놨습니다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2.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옆페이지로 갈수록 중요도가 떨어지니 자신의 상황에 맞게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공부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&amp;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수업해주세요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3.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템플릿은 제가 제작한 것 이므로 마음껏 쓰셔도 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저기 고양이는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픽사베이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라는 사이트에서 얻어왔어요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4.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동아리 스터디 교재로 만든 비영리자료 입니다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마음껏 조작 가능하나 이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PPT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 자기가 만들었다고 하는 건 금지합니다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^^...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5.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또다른 문의사항 있으시면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4"/>
              </a:rPr>
              <a:t>https://lukawitch.github.io/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커맨드창에 남겨주세요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!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84370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Category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334000" y="1282931"/>
            <a:ext cx="2590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です</a:t>
            </a:r>
            <a:endParaRPr lang="ko-KR" altLang="en-US" sz="24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194995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です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2082800" y="2940159"/>
            <a:ext cx="26797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원형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+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です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붙이면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형용사의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존댓말이 된다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527800" y="2940159"/>
            <a:ext cx="4292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高いです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높습니다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寂しいです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외롭습니다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暖かいです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따뜻합니다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1654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 </a:t>
            </a:r>
            <a:r>
              <a:rPr lang="ko-KR" altLang="en-US" sz="32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명사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708150" y="2940159"/>
            <a:ext cx="26797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원형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+</a:t>
            </a:r>
            <a:r>
              <a:rPr lang="ko-KR" altLang="en-US" sz="28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명사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붙이면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명사를 꾸미는 말이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8172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優しい人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상냥한 사람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可愛いねこ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귀여운 고양이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暖かい温泉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따뜻한 온천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18415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 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473559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고친후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붙이면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800850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広くない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넓지않다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安くない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싸지않다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強くない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강하지않다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02059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형용사의 부정 존댓말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264009"/>
            <a:ext cx="33338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1.</a:t>
            </a:r>
            <a:r>
              <a:rPr lang="en-US" altLang="ko-KR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~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くないです</a:t>
            </a:r>
            <a:endParaRPr lang="en-US" altLang="ja-JP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~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くありません</a:t>
            </a:r>
            <a:endParaRPr lang="en-US" altLang="ja-JP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두가지의 방법이 있다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083300" y="2896879"/>
            <a:ext cx="50831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悪くないです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나쁘지않습니다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辛くありません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맵지않습니다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忙しくないです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바쁘지않습니다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3935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과거형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714445" y="3371046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かった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바꾸어 주면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煩かった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시끄러웠다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深かった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깊었다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珍しかった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희귀했다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5350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연결형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371046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바꾸고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て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붙이면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狭くて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좁고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弱くて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약하고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柔らかくて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부드럽고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40876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547</TotalTime>
  <Words>489</Words>
  <Application>Microsoft Office PowerPoint</Application>
  <PresentationFormat>와이드스크린</PresentationFormat>
  <Paragraphs>79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8" baseType="lpstr">
      <vt:lpstr>Arial</vt:lpstr>
      <vt:lpstr>나눔바른펜</vt:lpstr>
      <vt:lpstr>맑은 고딕</vt:lpstr>
      <vt:lpstr>Gen Jyuu Gothic Medium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hestia</dc:creator>
  <cp:lastModifiedBy>hestia</cp:lastModifiedBy>
  <cp:revision>32</cp:revision>
  <dcterms:created xsi:type="dcterms:W3CDTF">2017-09-05T13:05:32Z</dcterms:created>
  <dcterms:modified xsi:type="dcterms:W3CDTF">2017-09-06T06:42:12Z</dcterms:modified>
</cp:coreProperties>
</file>

<file path=docProps/thumbnail.jpeg>
</file>